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5" r:id="rId5"/>
    <p:sldId id="266" r:id="rId6"/>
    <p:sldId id="268" r:id="rId7"/>
    <p:sldId id="261" r:id="rId8"/>
    <p:sldId id="262" r:id="rId9"/>
    <p:sldId id="272" r:id="rId10"/>
    <p:sldId id="269" r:id="rId11"/>
    <p:sldId id="270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8064" y="836712"/>
            <a:ext cx="3744416" cy="5328592"/>
          </a:xfrm>
        </p:spPr>
        <p:txBody>
          <a:bodyPr>
            <a:noAutofit/>
          </a:bodyPr>
          <a:lstStyle/>
          <a:p>
            <a:r>
              <a:rPr lang="uk-UA" sz="3600" i="1" dirty="0" err="1" smtClean="0">
                <a:solidFill>
                  <a:srgbClr val="FFFF00"/>
                </a:solidFill>
              </a:rPr>
              <a:t>Портфоліо</a:t>
            </a:r>
            <a:r>
              <a:rPr lang="uk-UA" sz="3600" i="1" dirty="0" smtClean="0">
                <a:solidFill>
                  <a:srgbClr val="FFFF00"/>
                </a:solidFill>
              </a:rPr>
              <a:t> вчителя історії – </a:t>
            </a:r>
            <a:r>
              <a:rPr lang="uk-UA" sz="3600" i="1" dirty="0" err="1" smtClean="0">
                <a:solidFill>
                  <a:schemeClr val="tx2">
                    <a:lumMod val="50000"/>
                  </a:schemeClr>
                </a:solidFill>
              </a:rPr>
              <a:t>Глабай</a:t>
            </a:r>
            <a:r>
              <a:rPr lang="uk-UA" sz="3600" i="1" dirty="0" smtClean="0">
                <a:solidFill>
                  <a:schemeClr val="tx2">
                    <a:lumMod val="50000"/>
                  </a:schemeClr>
                </a:solidFill>
              </a:rPr>
              <a:t> Тетяни Іванівни</a:t>
            </a:r>
            <a:endParaRPr lang="ru-RU" sz="36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" y="15607"/>
            <a:ext cx="4131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5718048" cy="4032448"/>
          </a:xfrm>
        </p:spPr>
        <p:txBody>
          <a:bodyPr>
            <a:noAutofit/>
          </a:bodyPr>
          <a:lstStyle/>
          <a:p>
            <a:pPr marL="512064" indent="-457200">
              <a:buAutoNum type="arabicPeriod"/>
            </a:pP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Резюме.</a:t>
            </a:r>
          </a:p>
          <a:p>
            <a:pPr marL="512064" indent="-457200">
              <a:buAutoNum type="arabicPeriod"/>
            </a:pP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 діяльність.</a:t>
            </a:r>
          </a:p>
          <a:p>
            <a:pPr marL="512064" indent="-457200">
              <a:buAutoNum type="arabicPeriod"/>
            </a:pP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Перепідготовка та підвищення кваліфікації.</a:t>
            </a:r>
          </a:p>
          <a:p>
            <a:pPr marL="512064" indent="-457200">
              <a:buAutoNum type="arabicPeriod"/>
            </a:pP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Особисті та ділові якості вчителя.</a:t>
            </a:r>
          </a:p>
          <a:p>
            <a:pPr marL="512064" indent="-457200">
              <a:buAutoNum type="arabicPeriod"/>
            </a:pP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Науково-методична діяльність.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1188744"/>
          </a:xfrm>
        </p:spPr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</a:t>
            </a:r>
            <a:r>
              <a:rPr lang="uk-UA" sz="3600" i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портфоліо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_20150901_1215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5" y="4149080"/>
            <a:ext cx="4355976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3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1351672"/>
            <a:ext cx="5957406" cy="3877528"/>
          </a:xfrm>
        </p:spPr>
        <p:txBody>
          <a:bodyPr>
            <a:normAutofit/>
          </a:bodyPr>
          <a:lstStyle/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 народження - 22.06.1971</a:t>
            </a: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Освіта-вища: Національний педагогічний університет ім. Драгоманова.</a:t>
            </a: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Роки навчання: 2003- 2008 р. р.</a:t>
            </a: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 роботи – 2р. 6м.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67744" y="548680"/>
            <a:ext cx="8876528" cy="777240"/>
          </a:xfrm>
        </p:spPr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Резюме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_20150827_1130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3068960"/>
            <a:ext cx="2987824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5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1351672"/>
            <a:ext cx="5544616" cy="2149336"/>
          </a:xfrm>
        </p:spPr>
        <p:txBody>
          <a:bodyPr>
            <a:noAutofit/>
          </a:bodyPr>
          <a:lstStyle/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</a:rPr>
              <a:t>1996-2013-Фастівський  краєзнавчий </a:t>
            </a:r>
            <a:r>
              <a:rPr lang="uk-UA" sz="2800" i="1" dirty="0" err="1" smtClean="0">
                <a:solidFill>
                  <a:schemeClr val="tx2">
                    <a:lumMod val="50000"/>
                  </a:schemeClr>
                </a:solidFill>
              </a:rPr>
              <a:t>музей-</a:t>
            </a: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</a:rPr>
              <a:t> старший науковий співробітник </a:t>
            </a: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</a:rPr>
              <a:t>2013 – 2016 р. р. – вчитель історії  та правознавства  у  Фастівській вечірній загальноосвітній школі ІІ-ІІІ ст.</a:t>
            </a:r>
          </a:p>
          <a:p>
            <a:endParaRPr lang="ru-RU" sz="2800" i="1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 діяльність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_20150901_0949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060848"/>
            <a:ext cx="3491880" cy="4797152"/>
          </a:xfrm>
          <a:prstGeom prst="rect">
            <a:avLst/>
          </a:prstGeom>
        </p:spPr>
      </p:pic>
      <p:pic>
        <p:nvPicPr>
          <p:cNvPr id="6" name="Рисунок 5" descr="IMG_20150901_1216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59424"/>
            <a:ext cx="5436096" cy="23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55576" y="1700808"/>
            <a:ext cx="5718048" cy="2376264"/>
          </a:xfrm>
        </p:spPr>
        <p:txBody>
          <a:bodyPr>
            <a:normAutofit/>
          </a:bodyPr>
          <a:lstStyle/>
          <a:p>
            <a:r>
              <a:rPr lang="uk-UA" sz="28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2014: Київський обласний інститут  післядипломної освіти  педагогічних  кадрів </a:t>
            </a:r>
            <a:endParaRPr lang="ru-RU" sz="28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i="1" dirty="0" smtClean="0">
                <a:solidFill>
                  <a:schemeClr val="tx2">
                    <a:lumMod val="50000"/>
                  </a:schemeClr>
                </a:solidFill>
              </a:rPr>
              <a:t>Перепідготовка та підвищення кваліфікації:</a:t>
            </a:r>
            <a:endParaRPr lang="ru-RU" sz="36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914400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1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Нагороди</a:t>
            </a:r>
            <a:endParaRPr lang="uk-UA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96752"/>
            <a:ext cx="3131840" cy="5661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96752"/>
            <a:ext cx="2852016" cy="5661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2843808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4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11560" y="1124744"/>
            <a:ext cx="4464496" cy="5400600"/>
          </a:xfrm>
        </p:spPr>
        <p:txBody>
          <a:bodyPr>
            <a:normAutofit lnSpcReduction="10000"/>
          </a:bodyPr>
          <a:lstStyle/>
          <a:p>
            <a:endParaRPr lang="uk-UA" sz="2800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Педагогічне кредо: «Мети досягає той , хто її прагне».</a:t>
            </a:r>
          </a:p>
          <a:p>
            <a:endParaRPr lang="uk-UA" sz="2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800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Життєве кредо: «Складне зробити простим, просте зробити звичним, звичне зробити приємним».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Особисті та ділові якості вчителя.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68760"/>
            <a:ext cx="4283968" cy="562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1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83568" y="1484784"/>
            <a:ext cx="7344816" cy="1553550"/>
          </a:xfrm>
        </p:spPr>
        <p:txBody>
          <a:bodyPr>
            <a:normAutofit/>
          </a:bodyPr>
          <a:lstStyle/>
          <a:p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Приймаю участь у </a:t>
            </a:r>
            <a:r>
              <a:rPr lang="uk-UA" sz="28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методоб</a:t>
            </a: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 єднаннях  класних керівників та суспільно-гуманітарного циклу.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Науково-методична діяльність.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_20151120_171620_1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996952"/>
            <a:ext cx="2771800" cy="3861048"/>
          </a:xfrm>
          <a:prstGeom prst="rect">
            <a:avLst/>
          </a:prstGeom>
        </p:spPr>
      </p:pic>
      <p:pic>
        <p:nvPicPr>
          <p:cNvPr id="5" name="Рисунок 4" descr="IMG_20151120_1656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996952"/>
            <a:ext cx="3384376" cy="3861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3779912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42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609514" cy="977486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 </a:t>
            </a:r>
            <a:r>
              <a:rPr lang="uk-UA" sz="28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Формування критичного мислення учнів у процесі навчання історії».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над якою працюю:</a:t>
            </a:r>
            <a:endParaRPr lang="ru-RU" sz="36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_20151106_131314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2369126"/>
            <a:ext cx="2627784" cy="448887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4209"/>
            <a:ext cx="2555776" cy="45476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369126"/>
            <a:ext cx="3960440" cy="448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56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6424" y="116632"/>
            <a:ext cx="5076056" cy="6336704"/>
          </a:xfrm>
        </p:spPr>
        <p:txBody>
          <a:bodyPr/>
          <a:lstStyle/>
          <a:p>
            <a:r>
              <a:rPr lang="uk-UA" sz="3200" i="1" dirty="0" smtClean="0">
                <a:solidFill>
                  <a:srgbClr val="FFFF00"/>
                </a:solidFill>
                <a:latin typeface="Arial" pitchFamily="34" charset="0"/>
                <a:cs typeface="Arial" panose="020B0604020202020204" pitchFamily="34" charset="0"/>
              </a:rPr>
              <a:t>Як </a:t>
            </a:r>
            <a:r>
              <a:rPr lang="uk-UA" sz="32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класний керівник виховую в учнів: </a:t>
            </a:r>
            <a:br>
              <a:rPr lang="uk-UA" sz="32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культуру поведінки, ВИСОКІ МОРАЛЬНІ ЯКОСТІ, ЗДОРОВИЙ СПОСІБ ЖИТТЯ, ПАТРІОТА ДЕРЖАВИ, БУТИ УСПІШНИМ, РЕАЛІЗОВАНИМ У СОЦІУМІ, </a:t>
            </a:r>
            <a:r>
              <a:rPr lang="uk-UA" sz="24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КОНКУРЕНТНОСПРОМОЖНиМ</a:t>
            </a: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СІМ</a:t>
            </a:r>
            <a:r>
              <a:rPr lang="en-US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sz="24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янином</a:t>
            </a: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24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СПІВПРАЦюю</a:t>
            </a: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БАТЬКАМИ.</a:t>
            </a:r>
            <a:endParaRPr lang="uk-UA" sz="2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642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77072"/>
            <a:ext cx="5112568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7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5976" y="0"/>
            <a:ext cx="4680520" cy="6697140"/>
          </a:xfrm>
        </p:spPr>
        <p:txBody>
          <a:bodyPr/>
          <a:lstStyle/>
          <a:p>
            <a:r>
              <a:rPr lang="uk-UA" sz="28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 роботи, які використовую на уроці:</a:t>
            </a:r>
            <a:br>
              <a:rPr lang="uk-UA" sz="28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мозковий штурм,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спрямоване читання з обдумуванням,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щоденник подвійних записів,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логічній ланцюжок,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асоціативний кущ,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читання тексту з позначками на полях, структурований огляд,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читаємо та запитуємо,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твір п</a:t>
            </a:r>
            <a:r>
              <a:rPr lang="en-US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sz="24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ятихвилинка</a:t>
            </a: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спрямоване читання, </a:t>
            </a:r>
            <a:b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лінія цінностей.</a:t>
            </a:r>
            <a:r>
              <a:rPr lang="en-US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4355976" cy="29801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55976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5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836816"/>
          </a:xfrm>
        </p:spPr>
        <p:txBody>
          <a:bodyPr/>
          <a:lstStyle/>
          <a:p>
            <a: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  <a:br>
              <a:rPr lang="uk-UA" sz="36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Бажаю успіху!</a:t>
            </a:r>
            <a:endParaRPr lang="uk-UA" sz="3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4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336</TotalTime>
  <Words>184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</vt:lpstr>
      <vt:lpstr>Портфоліо вчителя історії – Глабай Тетяни Іванівни</vt:lpstr>
      <vt:lpstr>Структура портфоліо</vt:lpstr>
      <vt:lpstr>Резюме</vt:lpstr>
      <vt:lpstr>Трудова діяльність</vt:lpstr>
      <vt:lpstr>Перепідготовка та підвищення кваліфікації:</vt:lpstr>
      <vt:lpstr>Нагороди</vt:lpstr>
      <vt:lpstr>Особисті та ділові якості вчителя.</vt:lpstr>
      <vt:lpstr>Науково-методична діяльність.</vt:lpstr>
      <vt:lpstr>Тема над якою працюю:</vt:lpstr>
      <vt:lpstr>Як класний керівник виховую в учнів:  культуру поведінки, ВИСОКІ МОРАЛЬНІ ЯКОСТІ, ЗДОРОВИЙ СПОСІБ ЖИТТЯ, ПАТРІОТА ДЕРЖАВИ, БУТИ УСПІШНИМ, РЕАЛІЗОВАНИМ У СОЦІУМІ, КОНКУРЕНТНОСПРОМОЖНиМ, СІМ’янином. СПІВПРАЦюю З БАТЬКАМИ.</vt:lpstr>
      <vt:lpstr>Форми роботи, які використовую на уроці: мозковий штурм,  спрямоване читання з обдумуванням, щоденник подвійних записів,  логічній ланцюжок,  асоціативний кущ,  читання тексту з позначками на полях, структурований огляд,  читаємо та запитуємо,  твір п’ятихвилинка,  спрямоване читання,  лінія цінностей. </vt:lpstr>
      <vt:lpstr>Дякую за увагу! Бажаю успіху!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 вчителя історії – Глабай Тетяни Іванівни</dc:title>
  <dc:creator>user</dc:creator>
  <cp:lastModifiedBy>User</cp:lastModifiedBy>
  <cp:revision>33</cp:revision>
  <dcterms:modified xsi:type="dcterms:W3CDTF">2016-02-08T12:46:57Z</dcterms:modified>
</cp:coreProperties>
</file>